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7"/>
  </p:notesMasterIdLst>
  <p:sldIdLst>
    <p:sldId id="256" r:id="rId2"/>
    <p:sldId id="257" r:id="rId3"/>
    <p:sldId id="258" r:id="rId4"/>
    <p:sldId id="259" r:id="rId5"/>
    <p:sldId id="269" r:id="rId6"/>
  </p:sldIdLst>
  <p:sldSz cx="9144000" cy="5143500" type="screen16x9"/>
  <p:notesSz cx="6858000" cy="9144000"/>
  <p:embeddedFontLst>
    <p:embeddedFont>
      <p:font typeface="Rajdhani" charset="0"/>
      <p:regular r:id="rId8"/>
      <p:bold r:id="rId9"/>
    </p:embeddedFont>
    <p:embeddedFont>
      <p:font typeface="Fira Sans Condensed Light" charset="0"/>
      <p:regular r:id="rId10"/>
      <p:bold r:id="rId11"/>
      <p:italic r:id="rId12"/>
      <p:boldItalic r:id="rId13"/>
    </p:embeddedFont>
    <p:embeddedFont>
      <p:font typeface="Advent Pro Light" charset="0"/>
      <p:regular r:id="rId14"/>
      <p:bold r:id="rId15"/>
    </p:embeddedFont>
    <p:embeddedFont>
      <p:font typeface="Anton"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D442997-DA73-4270-9866-9C94D2B5413D}">
  <a:tblStyle styleId="{6D442997-DA73-4270-9866-9C94D2B541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946" y="-25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251153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9" r:id="rId5"/>
    <p:sldLayoutId id="2147483660"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Rajdhani"/>
                <a:ea typeface="Rajdhani"/>
                <a:cs typeface="Rajdhani"/>
                <a:sym typeface="Rajdhani"/>
              </a:rPr>
              <a:t>Telegram </a:t>
            </a:r>
            <a:br>
              <a:rPr lang="en" dirty="0" smtClean="0">
                <a:latin typeface="Rajdhani"/>
                <a:ea typeface="Rajdhani"/>
                <a:cs typeface="Rajdhani"/>
                <a:sym typeface="Rajdhani"/>
              </a:rPr>
            </a:br>
            <a:r>
              <a:rPr lang="en" dirty="0" smtClean="0">
                <a:latin typeface="Rajdhani"/>
                <a:ea typeface="Rajdhani"/>
                <a:cs typeface="Rajdhani"/>
                <a:sym typeface="Rajdhani"/>
              </a:rPr>
              <a:t>BOT</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latin typeface="Fira Sans Condensed Light"/>
                <a:ea typeface="Fira Sans Condensed Light"/>
                <a:cs typeface="Fira Sans Condensed Light"/>
                <a:sym typeface="Fira Sans Condensed Light"/>
              </a:rPr>
              <a:t>Bakbergen Beishenaliev Utkelbaev Chyngyz</a:t>
            </a:r>
            <a:endParaRPr sz="2000"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Double Bot</a:t>
            </a:r>
            <a:endParaRPr sz="3000" dirty="0">
              <a:solidFill>
                <a:srgbClr val="F3F3F3"/>
              </a:solidFill>
            </a:endParaRPr>
          </a:p>
        </p:txBody>
      </p:sp>
      <p:sp>
        <p:nvSpPr>
          <p:cNvPr id="110" name="Google Shape;110;p25"/>
          <p:cNvSpPr txBox="1">
            <a:spLocks noGrp="1"/>
          </p:cNvSpPr>
          <p:nvPr>
            <p:ph type="body" idx="1"/>
          </p:nvPr>
        </p:nvSpPr>
        <p:spPr>
          <a:xfrm>
            <a:off x="720000" y="1152475"/>
            <a:ext cx="3347944" cy="360600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spcBef>
                <a:spcPts val="0"/>
              </a:spcBef>
              <a:spcAft>
                <a:spcPts val="0"/>
              </a:spcAft>
              <a:buNone/>
            </a:pPr>
            <a:endParaRPr sz="2400" dirty="0">
              <a:solidFill>
                <a:srgbClr val="F3F3F3"/>
              </a:solidFill>
            </a:endParaRPr>
          </a:p>
          <a:p>
            <a:pPr marL="0" lvl="0" indent="0" algn="l" rtl="0">
              <a:spcBef>
                <a:spcPts val="0"/>
              </a:spcBef>
              <a:spcAft>
                <a:spcPts val="0"/>
              </a:spcAft>
              <a:buNone/>
            </a:pPr>
            <a:r>
              <a:rPr lang="en-US" sz="2400" dirty="0" smtClean="0">
                <a:solidFill>
                  <a:srgbClr val="F3F3F3"/>
                </a:solidFill>
              </a:rPr>
              <a:t>Double bot give information about </a:t>
            </a:r>
            <a:r>
              <a:rPr lang="en-US" sz="2400" dirty="0" err="1" smtClean="0">
                <a:solidFill>
                  <a:srgbClr val="F3F3F3"/>
                </a:solidFill>
              </a:rPr>
              <a:t>gosnomer</a:t>
            </a:r>
            <a:r>
              <a:rPr lang="en-US" sz="2400" dirty="0" smtClean="0">
                <a:solidFill>
                  <a:srgbClr val="F3F3F3"/>
                </a:solidFill>
              </a:rPr>
              <a:t>.</a:t>
            </a:r>
          </a:p>
          <a:p>
            <a:pPr marL="0" lvl="0" indent="0" algn="l" rtl="0">
              <a:spcBef>
                <a:spcPts val="0"/>
              </a:spcBef>
              <a:spcAft>
                <a:spcPts val="0"/>
              </a:spcAft>
              <a:buNone/>
            </a:pPr>
            <a:r>
              <a:rPr lang="en-US" sz="2400" dirty="0" smtClean="0"/>
              <a:t>Language is Russian.</a:t>
            </a:r>
          </a:p>
          <a:p>
            <a:pPr marL="0" lvl="0" indent="0" algn="l" rtl="0">
              <a:spcBef>
                <a:spcPts val="0"/>
              </a:spcBef>
              <a:spcAft>
                <a:spcPts val="0"/>
              </a:spcAft>
              <a:buNone/>
            </a:pPr>
            <a:r>
              <a:rPr lang="en-US" sz="2400" dirty="0" smtClean="0">
                <a:solidFill>
                  <a:srgbClr val="F3F3F3"/>
                </a:solidFill>
              </a:rPr>
              <a:t>You can chatting with bot, press start button.</a:t>
            </a:r>
          </a:p>
          <a:p>
            <a:pPr marL="0" lvl="0" indent="0" algn="l" rtl="0">
              <a:spcBef>
                <a:spcPts val="0"/>
              </a:spcBef>
              <a:spcAft>
                <a:spcPts val="0"/>
              </a:spcAft>
              <a:buNone/>
            </a:pPr>
            <a:endParaRPr sz="2400" dirty="0">
              <a:solidFill>
                <a:srgbClr val="F3F3F3"/>
              </a:solidFill>
            </a:endParaRPr>
          </a:p>
          <a:p>
            <a:pPr marL="0" lvl="0" indent="0" algn="l" rtl="0">
              <a:spcBef>
                <a:spcPts val="1600"/>
              </a:spcBef>
              <a:spcAft>
                <a:spcPts val="1600"/>
              </a:spcAft>
              <a:buNone/>
            </a:pPr>
            <a:endParaRPr dirty="0">
              <a:solidFill>
                <a:srgbClr val="F3F3F3"/>
              </a:solidFill>
            </a:endParaRPr>
          </a:p>
        </p:txBody>
      </p:sp>
      <p:pic>
        <p:nvPicPr>
          <p:cNvPr id="1026" name="Picture 2" descr="D:\Универ\intro\photo_2020-12-22_00-00-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48" y="1115968"/>
            <a:ext cx="2232248" cy="39604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Универ\intro\photo_2020-12-22_00-00-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1115968"/>
            <a:ext cx="2432323" cy="3960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ru-RU" sz="2000" dirty="0" smtClean="0"/>
              <a:t>Аукцион номеров</a:t>
            </a:r>
            <a:endParaRPr sz="2000" dirty="0"/>
          </a:p>
        </p:txBody>
      </p:sp>
      <p:sp>
        <p:nvSpPr>
          <p:cNvPr id="116" name="Google Shape;116;p26"/>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smtClean="0"/>
              <a:t>Press this button you will see </a:t>
            </a:r>
            <a:r>
              <a:rPr lang="en-US" dirty="0"/>
              <a:t>a</a:t>
            </a:r>
            <a:r>
              <a:rPr lang="en-US" dirty="0" smtClean="0"/>
              <a:t>uctions number of the cars.</a:t>
            </a:r>
            <a:endParaRPr dirty="0"/>
          </a:p>
        </p:txBody>
      </p:sp>
      <p:sp>
        <p:nvSpPr>
          <p:cNvPr id="117" name="Google Shape;117;p26"/>
          <p:cNvSpPr txBox="1">
            <a:spLocks noGrp="1"/>
          </p:cNvSpPr>
          <p:nvPr>
            <p:ph type="title" idx="2"/>
          </p:nvPr>
        </p:nvSpPr>
        <p:spPr>
          <a:xfrm>
            <a:off x="4845487" y="1455263"/>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ru-RU" sz="2000" dirty="0" smtClean="0"/>
              <a:t>Именные номера</a:t>
            </a:r>
            <a:endParaRPr sz="2000" dirty="0"/>
          </a:p>
        </p:txBody>
      </p:sp>
      <p:sp>
        <p:nvSpPr>
          <p:cNvPr id="118" name="Google Shape;118;p26"/>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smtClean="0"/>
              <a:t>Press this button you will see name numbers of the cars.</a:t>
            </a:r>
            <a:endParaRPr dirty="0"/>
          </a:p>
        </p:txBody>
      </p:sp>
      <p:sp>
        <p:nvSpPr>
          <p:cNvPr id="119" name="Google Shape;119;p26"/>
          <p:cNvSpPr txBox="1">
            <a:spLocks noGrp="1"/>
          </p:cNvSpPr>
          <p:nvPr>
            <p:ph type="title" idx="4"/>
          </p:nvPr>
        </p:nvSpPr>
        <p:spPr>
          <a:xfrm>
            <a:off x="2768313" y="2877450"/>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ru-RU" sz="2000" dirty="0" smtClean="0"/>
              <a:t>Блатные номера</a:t>
            </a:r>
            <a:endParaRPr sz="2000" dirty="0"/>
          </a:p>
        </p:txBody>
      </p:sp>
      <p:sp>
        <p:nvSpPr>
          <p:cNvPr id="120" name="Google Shape;120;p26"/>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smtClean="0"/>
              <a:t>Press this button you will see beautiful number of the cars.</a:t>
            </a:r>
            <a:endParaRPr dirty="0"/>
          </a:p>
        </p:txBody>
      </p:sp>
      <p:sp>
        <p:nvSpPr>
          <p:cNvPr id="121" name="Google Shape;121;p26"/>
          <p:cNvSpPr txBox="1">
            <a:spLocks noGrp="1"/>
          </p:cNvSpPr>
          <p:nvPr>
            <p:ph type="title" idx="6"/>
          </p:nvPr>
        </p:nvSpPr>
        <p:spPr>
          <a:xfrm>
            <a:off x="6100575" y="287808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ru-RU" sz="2000" dirty="0" smtClean="0"/>
              <a:t>Код регионов</a:t>
            </a:r>
            <a:endParaRPr sz="2000" dirty="0"/>
          </a:p>
        </p:txBody>
      </p:sp>
      <p:sp>
        <p:nvSpPr>
          <p:cNvPr id="122" name="Google Shape;122;p26"/>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smtClean="0"/>
              <a:t>Press this button will see </a:t>
            </a:r>
            <a:r>
              <a:rPr lang="en-US" dirty="0" smtClean="0"/>
              <a:t>region code number of the car.</a:t>
            </a:r>
            <a:endParaRPr lang="en-US" dirty="0" smtClean="0"/>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2635538" y="3069415"/>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rgbClr val="F3F3F3"/>
            </a:solidFill>
            <a:prstDash val="solid"/>
            <a:round/>
            <a:headEnd type="oval" w="med" len="med"/>
            <a:tailEnd type="oval" w="med" len="med"/>
          </a:ln>
        </p:spPr>
      </p:cxnSp>
      <p:sp>
        <p:nvSpPr>
          <p:cNvPr id="4" name="TextBox 3"/>
          <p:cNvSpPr txBox="1"/>
          <p:nvPr/>
        </p:nvSpPr>
        <p:spPr>
          <a:xfrm>
            <a:off x="1547664" y="483518"/>
            <a:ext cx="5904656" cy="830997"/>
          </a:xfrm>
          <a:prstGeom prst="rect">
            <a:avLst/>
          </a:prstGeom>
          <a:noFill/>
        </p:spPr>
        <p:txBody>
          <a:bodyPr wrap="square" rtlCol="0">
            <a:spAutoFit/>
          </a:bodyPr>
          <a:lstStyle/>
          <a:p>
            <a:pPr algn="ctr"/>
            <a:r>
              <a:rPr lang="en-US" sz="2400" b="1" dirty="0" smtClean="0">
                <a:solidFill>
                  <a:schemeClr val="accent5">
                    <a:lumMod val="10000"/>
                    <a:lumOff val="90000"/>
                  </a:schemeClr>
                </a:solidFill>
                <a:latin typeface="Rajdhani" charset="0"/>
                <a:cs typeface="Rajdhani" charset="0"/>
              </a:rPr>
              <a:t>In our bot have menu and 4 important buttons </a:t>
            </a:r>
            <a:endParaRPr lang="ru-RU" sz="2400" b="1" dirty="0">
              <a:solidFill>
                <a:schemeClr val="accent5">
                  <a:lumMod val="10000"/>
                  <a:lumOff val="90000"/>
                </a:schemeClr>
              </a:solidFill>
              <a:cs typeface="Rajdhani" charset="0"/>
            </a:endParaRPr>
          </a:p>
        </p:txBody>
      </p:sp>
      <p:pic>
        <p:nvPicPr>
          <p:cNvPr id="2050" name="Picture 2" descr="D:\Универ\intro\photo_2020-12-21_23-59-5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0" y="2691903"/>
            <a:ext cx="2138031"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a:t>
            </a:r>
            <a:r>
              <a:rPr lang="en" dirty="0" smtClean="0"/>
              <a:t>our BOT</a:t>
            </a:r>
            <a:endParaRPr dirty="0"/>
          </a:p>
        </p:txBody>
      </p:sp>
      <p:sp>
        <p:nvSpPr>
          <p:cNvPr id="136" name="Google Shape;136;p2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t>Our bot contain information about car numbers. Shows which number of cars are available. How much will these car numbers cost. Also you can read interesting information. And see the region code  numbers of the car. </a:t>
            </a:r>
            <a:endParaRPr dirty="0"/>
          </a:p>
        </p:txBody>
      </p:sp>
      <p:cxnSp>
        <p:nvCxnSpPr>
          <p:cNvPr id="137" name="Google Shape;137;p27"/>
          <p:cNvCxnSpPr/>
          <p:nvPr/>
        </p:nvCxnSpPr>
        <p:spPr>
          <a:xfrm>
            <a:off x="6204850" y="225645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smtClean="0"/>
              <a:t>Screenshots</a:t>
            </a:r>
            <a:endParaRPr sz="6000" dirty="0"/>
          </a:p>
        </p:txBody>
      </p:sp>
      <p:pic>
        <p:nvPicPr>
          <p:cNvPr id="3074" name="Picture 2" descr="D:\Универ\intro\photo_2020-12-21_23-59-4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0"/>
            <a:ext cx="262778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Универ\intro\photo_2020-12-21_23-58-5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466"/>
            <a:ext cx="2627784" cy="5129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142</Words>
  <Application>Microsoft Office PowerPoint</Application>
  <PresentationFormat>Экран (16:9)</PresentationFormat>
  <Paragraphs>23</Paragraphs>
  <Slides>5</Slides>
  <Notes>5</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5</vt:i4>
      </vt:variant>
    </vt:vector>
  </HeadingPairs>
  <TitlesOfParts>
    <vt:vector size="11" baseType="lpstr">
      <vt:lpstr>Arial</vt:lpstr>
      <vt:lpstr>Rajdhani</vt:lpstr>
      <vt:lpstr>Fira Sans Condensed Light</vt:lpstr>
      <vt:lpstr>Advent Pro Light</vt:lpstr>
      <vt:lpstr>Anton</vt:lpstr>
      <vt:lpstr>Ai Tech Agency by Slidesgo</vt:lpstr>
      <vt:lpstr>Telegram  BOT</vt:lpstr>
      <vt:lpstr>Double Bot</vt:lpstr>
      <vt:lpstr>Именные номера</vt:lpstr>
      <vt:lpstr>ABOUT our BOT</vt:lpstr>
      <vt:lpstr>Screenshots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Telegram  BOT</dc:title>
  <dc:creator>BAHA BRAT</dc:creator>
  <cp:lastModifiedBy>Notnik_kg</cp:lastModifiedBy>
  <cp:revision>6</cp:revision>
  <dcterms:modified xsi:type="dcterms:W3CDTF">2020-12-21T18:44:46Z</dcterms:modified>
</cp:coreProperties>
</file>